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8"/>
  </p:notesMasterIdLst>
  <p:handoutMasterIdLst>
    <p:handoutMasterId r:id="rId29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52" r:id="rId23"/>
    <p:sldId id="453" r:id="rId24"/>
    <p:sldId id="449" r:id="rId25"/>
    <p:sldId id="451" r:id="rId26"/>
    <p:sldId id="450" r:id="rId27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52"/>
            <p14:sldId id="453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>
        <p:scale>
          <a:sx n="50" d="100"/>
          <a:sy n="50" d="100"/>
        </p:scale>
        <p:origin x="1148" y="3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 waste of resources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(when the perturbation step is higher)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Duty cycle is updated </a:t>
            </a:r>
          </a:p>
          <a:p>
            <a:r>
              <a:rPr lang="en-GB" sz="1400" spc="300" dirty="0"/>
              <a:t>Every 3 MPPT periods, which is 30 ms at 100 Hz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061378" y="2132696"/>
            <a:ext cx="43014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Supported by RT-box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2719CE0-8C5F-4AB2-B013-4788FEDD0A28}"/>
              </a:ext>
            </a:extLst>
          </p:cNvPr>
          <p:cNvSpPr txBox="1"/>
          <p:nvPr/>
        </p:nvSpPr>
        <p:spPr>
          <a:xfrm>
            <a:off x="6110631" y="2132696"/>
            <a:ext cx="4301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rtl="0"/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cost.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r>
              <a:rPr lang="de-DE" sz="2000" spc="300" dirty="0" err="1"/>
              <a:t>Using</a:t>
            </a:r>
            <a:r>
              <a:rPr lang="de-DE" sz="2000" spc="300" dirty="0"/>
              <a:t> </a:t>
            </a:r>
            <a:r>
              <a:rPr lang="de-DE" sz="2000" spc="300" dirty="0" err="1"/>
              <a:t>only</a:t>
            </a:r>
            <a:r>
              <a:rPr lang="de-DE" sz="2000" spc="300" dirty="0"/>
              <a:t> a </a:t>
            </a:r>
            <a:r>
              <a:rPr lang="de-DE" sz="2000" spc="300" dirty="0" err="1"/>
              <a:t>voltage</a:t>
            </a:r>
            <a:r>
              <a:rPr lang="de-DE" sz="2000" spc="300" dirty="0"/>
              <a:t> </a:t>
            </a:r>
            <a:r>
              <a:rPr lang="de-DE" sz="2000" spc="300" dirty="0" err="1"/>
              <a:t>sensor</a:t>
            </a:r>
            <a:r>
              <a:rPr lang="de-DE" sz="2000" spc="300" dirty="0"/>
              <a:t>			 </a:t>
            </a:r>
          </a:p>
          <a:p>
            <a:r>
              <a:rPr lang="de-DE" sz="2000" spc="300" dirty="0"/>
              <a:t>A simple loop </a:t>
            </a:r>
            <a:r>
              <a:rPr lang="de-DE" sz="2000" spc="300" dirty="0" err="1"/>
              <a:t>for</a:t>
            </a:r>
            <a:r>
              <a:rPr lang="de-DE" sz="2000" spc="300" dirty="0"/>
              <a:t> </a:t>
            </a:r>
            <a:r>
              <a:rPr lang="de-DE" sz="2000" spc="300" dirty="0" err="1"/>
              <a:t>control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r>
              <a:rPr lang="en-US" sz="2000" spc="300" dirty="0"/>
              <a:t>The method can’t handle mismatches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84846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0944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 1. Because of electroluminescence      </a:t>
            </a:r>
          </a:p>
          <a:p>
            <a:pPr rtl="0"/>
            <a:r>
              <a:rPr lang="en-GB" sz="1600" spc="300" dirty="0"/>
              <a:t>       the PV panel emits light for                      </a:t>
            </a:r>
          </a:p>
          <a:p>
            <a:pPr rtl="0"/>
            <a:r>
              <a:rPr lang="en-GB" sz="1600" spc="300" dirty="0"/>
              <a:t>       detection microcracks</a:t>
            </a:r>
          </a:p>
          <a:p>
            <a:pPr rtl="0"/>
            <a:endParaRPr lang="en-GB" sz="1600" spc="300" dirty="0"/>
          </a:p>
          <a:p>
            <a:pPr rtl="0"/>
            <a:r>
              <a:rPr lang="en-GB" sz="1600" spc="300" dirty="0"/>
              <a:t>    2. less losses in the system</a:t>
            </a:r>
          </a:p>
          <a:p>
            <a:pPr rtl="0"/>
            <a:endParaRPr lang="en-GB" sz="1600" spc="300" dirty="0"/>
          </a:p>
          <a:p>
            <a:pPr rtl="0"/>
            <a:endParaRPr lang="en-GB" sz="1600" spc="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589FEA-4E4E-422F-9C90-A983C22F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96" y="1023582"/>
            <a:ext cx="3494233" cy="45198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477ECE4-8A19-4396-BC89-791C8813B098}"/>
              </a:ext>
            </a:extLst>
          </p:cNvPr>
          <p:cNvSpPr txBox="1"/>
          <p:nvPr/>
        </p:nvSpPr>
        <p:spPr>
          <a:xfrm>
            <a:off x="7285381" y="5543471"/>
            <a:ext cx="28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MIC use</a:t>
            </a:r>
          </a:p>
        </p:txBody>
      </p:sp>
    </p:spTree>
    <p:extLst>
      <p:ext uri="{BB962C8B-B14F-4D97-AF65-F5344CB8AC3E}">
        <p14:creationId xmlns:p14="http://schemas.microsoft.com/office/powerpoint/2010/main" val="384546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 Page 9,10,17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 Page 37</a:t>
            </a:r>
          </a:p>
          <a:p>
            <a:endParaRPr lang="en-US" sz="1600" spc="3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>
                <a:solidFill>
                  <a:schemeClr val="accent1"/>
                </a:solidFill>
              </a:rPr>
              <a:t>Calculation of maximum mics (equation 2.2) is wrong. Page 10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1317</Words>
  <Application>Microsoft Office PowerPoint</Application>
  <PresentationFormat>Breitbild</PresentationFormat>
  <Paragraphs>317</Paragraphs>
  <Slides>26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Montserrat Medium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508</cp:revision>
  <cp:lastPrinted>2019-01-10T14:28:54Z</cp:lastPrinted>
  <dcterms:created xsi:type="dcterms:W3CDTF">2016-11-10T06:07:03Z</dcterms:created>
  <dcterms:modified xsi:type="dcterms:W3CDTF">2019-01-10T14:29:35Z</dcterms:modified>
</cp:coreProperties>
</file>